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4DAE-52AF-0D74-C009-266C1F5DC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158ED-B16F-F58F-6792-073B093FE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91DA2-BC9C-5AB8-A400-26D150E8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4EF2C-97B6-B3DC-941F-6387D6BE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77631-B795-2E91-20C6-36C2658B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17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A421-8B62-358A-F406-F226BCDE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93D8C-AB1B-B70C-840E-F70016173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B33BB-8F3D-683D-32DF-FB4E6E9A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00F81-5737-CE5E-2A72-9F7EBCD9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6E64-638A-6C97-6E5B-09CFFDB2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28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4CBDC-F6CF-001B-744A-6857E31D2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21096-DAE2-4EB2-1F42-6E4FD9F50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F647-7A5F-0479-A184-6B198DCBE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85E1-08EE-EE59-1E46-8AC2DAFEA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4D741-10E7-3763-5C56-777244CF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BB46-FCC9-58C9-EDA3-45CDF9B8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3ABAD-0AED-4857-37D3-246064954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BB93-5A84-59E9-F1A2-DD438EBFB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28389-1D11-9F8C-B5A6-FB3E7116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E8633-282F-CDC9-6B89-4DB32A8F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3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993F-0B37-EA85-044E-5506F318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A115F-DFBC-3ABD-CBCE-8D61CC429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15FC7-42C8-4093-6F86-CD2A7817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36ECD-15E3-7F56-5D0D-78C5CD9B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747F9-27D4-6F27-2A93-ED3AC009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19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B78C-38DC-810C-037B-04D0B89B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14488-7605-EF4E-50EB-848EB2DA9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DF399-B9C5-B45E-25FB-12E6FA7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6F2BD-FDE3-CB36-620F-49DC71DF3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E80C9-F623-80AD-9D86-0ED1EA20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4BEF0-FAB4-6D9F-E4F3-A0947400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9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EE535-07AA-C7B7-34EA-67AA4E82B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1EB23-C6AC-0192-C5BF-8DCC34435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DB903-82E4-25C3-D727-34C91BFB5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2BB54-FFBC-E66F-26EB-1EFEA23F8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438D0E-3C01-3295-A222-94B384F70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721F50-294B-CAE5-C9D2-AE854323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0BB60F-7AE0-FE13-43F4-287B0758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3EF3D-0AB9-5DAE-6E39-603147D1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5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834E-2638-6BF9-6238-86F43EC4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41B33-8E9F-2FBC-B1F1-D5A00279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E1DE-C287-C2C1-5BA9-6C0480F3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785FA-B8A7-1C66-AF96-C774A475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2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8AD68-6092-CAD3-28F3-59B9A095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50FED6-E323-17C4-83F1-3D7C931B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F9A49-AC70-2A87-4B90-3D29B2F5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FC33D-AE22-2897-6537-E54B65546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FC624-4BD5-BAB5-7DE1-46ED74113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B1C3D-B4B1-A696-E51B-A2704CA3E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FBE9B-8B21-EB8A-3218-9A33D97E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BA23D-462A-4616-FF3C-52AEF940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75EFD-3FA5-A652-7CF7-8D3560BA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0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8998-D8F1-E4E1-1168-68B93E4A9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87795-D1A7-F8E7-CA5A-57A67E9D8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BBEC9-CF3B-B2F1-7287-3718AF8AE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2B06B-3B6A-1B4D-6778-0382346C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ABBFE-852C-EB72-F8A9-B0A5E6C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34EC6-07F4-B120-61C3-4130CA16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0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19F10-BDDA-567C-FFF9-4022291DA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FA072-F587-611B-A064-8DC9A835F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A3B0F-1E70-458E-48A2-F44AACA6E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0D87D-4067-4FA6-9D35-6387EB74F591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E4AEE-1472-00FB-F62C-0AC706C96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F3589-B9CD-29AD-9524-59DDD2161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3FE1B-47D9-45F9-84B0-5729A04CE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1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50363"/>
            <a:ext cx="12192000" cy="6855696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B5D2C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0343" y="304321"/>
            <a:ext cx="9927771" cy="543290"/>
          </a:xfrm>
          <a:prstGeom prst="rect">
            <a:avLst/>
          </a:prstGeom>
          <a:solidFill>
            <a:srgbClr val="00AEEF"/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97889" algn="ctr">
              <a:lnSpc>
                <a:spcPts val="4094"/>
              </a:lnSpc>
            </a:pPr>
            <a:r>
              <a:rPr lang="en-US" spc="-9" dirty="0">
                <a:solidFill>
                  <a:srgbClr val="FFFFFF"/>
                </a:solidFill>
              </a:rPr>
              <a:t>Support from Energise Sussex Coast</a:t>
            </a:r>
            <a:endParaRPr spc="-9" dirty="0">
              <a:solidFill>
                <a:srgbClr val="FFFFFF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902" y="1194409"/>
            <a:ext cx="11579289" cy="624384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Ongoing support from the Energy Champion Coordinator -  in person, by email, by telephone.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Networking opportunities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Bookable information and practical skills workshops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Information hub on website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Access to a designer, help with local branding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Support with publicity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Ongoing learning opportunities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Shadowing an Energy Advisor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Energy saving kit to giveaway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Information, marketing and promotional materials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Support to develop your project and put together grant fundraising bids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Volunteer expenses – travel, food, out of pocket expenses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Public liability insurance and profess</a:t>
            </a:r>
          </a:p>
          <a:p>
            <a:pPr marL="354416" indent="-342900">
              <a:spcBef>
                <a:spcPts val="91"/>
              </a:spcBef>
              <a:buFont typeface="Arial" panose="020B0604020202020204" pitchFamily="34" charset="0"/>
              <a:buChar char="•"/>
            </a:pPr>
            <a:r>
              <a:rPr lang="en-US" sz="2176" b="1" dirty="0">
                <a:solidFill>
                  <a:srgbClr val="00355F"/>
                </a:solidFill>
                <a:latin typeface="Arial"/>
                <a:cs typeface="Arial"/>
              </a:rPr>
              <a:t>DBS check</a:t>
            </a:r>
          </a:p>
          <a:p>
            <a:pPr marL="11516">
              <a:spcBef>
                <a:spcPts val="91"/>
              </a:spcBef>
            </a:pPr>
            <a:endParaRPr lang="en-US" sz="2176" b="1" dirty="0">
              <a:solidFill>
                <a:srgbClr val="00355F"/>
              </a:solidFill>
              <a:latin typeface="Arial"/>
              <a:cs typeface="Arial"/>
            </a:endParaRPr>
          </a:p>
          <a:p>
            <a:pPr marL="11516">
              <a:spcBef>
                <a:spcPts val="91"/>
              </a:spcBef>
            </a:pPr>
            <a:endParaRPr lang="en-US" sz="2176" b="1" dirty="0">
              <a:solidFill>
                <a:srgbClr val="00355F"/>
              </a:solidFill>
              <a:latin typeface="Arial"/>
              <a:cs typeface="Arial"/>
            </a:endParaRPr>
          </a:p>
          <a:p>
            <a:pPr marL="11516">
              <a:spcBef>
                <a:spcPts val="91"/>
              </a:spcBef>
            </a:pPr>
            <a:endParaRPr sz="2176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20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Support from Energise Sussex Coast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from Energise Sussex Coast</dc:title>
  <dc:creator>kate meakin</dc:creator>
  <cp:lastModifiedBy>kate meakin</cp:lastModifiedBy>
  <cp:revision>1</cp:revision>
  <cp:lastPrinted>2023-08-08T15:13:33Z</cp:lastPrinted>
  <dcterms:created xsi:type="dcterms:W3CDTF">2023-08-08T15:11:33Z</dcterms:created>
  <dcterms:modified xsi:type="dcterms:W3CDTF">2023-08-08T15:14:33Z</dcterms:modified>
</cp:coreProperties>
</file>